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32" r:id="rId3"/>
    <p:sldId id="327" r:id="rId4"/>
    <p:sldId id="328" r:id="rId5"/>
    <p:sldId id="329" r:id="rId6"/>
    <p:sldId id="330" r:id="rId7"/>
    <p:sldId id="331" r:id="rId8"/>
    <p:sldId id="334" r:id="rId9"/>
    <p:sldId id="464" r:id="rId10"/>
    <p:sldId id="665" r:id="rId11"/>
    <p:sldId id="335" r:id="rId12"/>
    <p:sldId id="337" r:id="rId13"/>
    <p:sldId id="338" r:id="rId14"/>
    <p:sldId id="467" r:id="rId15"/>
    <p:sldId id="339" r:id="rId16"/>
    <p:sldId id="351" r:id="rId17"/>
    <p:sldId id="352" r:id="rId18"/>
    <p:sldId id="340" r:id="rId19"/>
    <p:sldId id="341" r:id="rId20"/>
    <p:sldId id="343" r:id="rId21"/>
    <p:sldId id="666" r:id="rId22"/>
    <p:sldId id="344" r:id="rId23"/>
    <p:sldId id="353" r:id="rId24"/>
    <p:sldId id="355" r:id="rId25"/>
    <p:sldId id="345" r:id="rId26"/>
    <p:sldId id="638" r:id="rId27"/>
    <p:sldId id="667" r:id="rId28"/>
    <p:sldId id="468" r:id="rId29"/>
    <p:sldId id="640" r:id="rId30"/>
    <p:sldId id="359" r:id="rId31"/>
    <p:sldId id="358" r:id="rId32"/>
    <p:sldId id="641" r:id="rId33"/>
    <p:sldId id="591" r:id="rId34"/>
    <p:sldId id="592" r:id="rId35"/>
    <p:sldId id="593" r:id="rId36"/>
    <p:sldId id="642" r:id="rId37"/>
    <p:sldId id="594" r:id="rId38"/>
    <p:sldId id="595" r:id="rId39"/>
    <p:sldId id="596" r:id="rId40"/>
    <p:sldId id="643" r:id="rId41"/>
    <p:sldId id="600" r:id="rId42"/>
    <p:sldId id="601" r:id="rId43"/>
    <p:sldId id="602" r:id="rId44"/>
    <p:sldId id="369" r:id="rId45"/>
    <p:sldId id="469" r:id="rId46"/>
    <p:sldId id="370" r:id="rId47"/>
    <p:sldId id="603" r:id="rId48"/>
    <p:sldId id="668" r:id="rId49"/>
    <p:sldId id="470" r:id="rId50"/>
    <p:sldId id="471" r:id="rId51"/>
    <p:sldId id="669" r:id="rId52"/>
    <p:sldId id="472" r:id="rId53"/>
    <p:sldId id="473" r:id="rId54"/>
    <p:sldId id="474" r:id="rId55"/>
    <p:sldId id="475" r:id="rId56"/>
    <p:sldId id="477" r:id="rId57"/>
    <p:sldId id="511" r:id="rId58"/>
    <p:sldId id="512" r:id="rId59"/>
    <p:sldId id="478" r:id="rId60"/>
    <p:sldId id="670" r:id="rId61"/>
    <p:sldId id="480" r:id="rId62"/>
    <p:sldId id="513" r:id="rId63"/>
    <p:sldId id="481" r:id="rId64"/>
    <p:sldId id="482" r:id="rId65"/>
    <p:sldId id="484" r:id="rId66"/>
    <p:sldId id="485" r:id="rId67"/>
    <p:sldId id="515" r:id="rId68"/>
    <p:sldId id="516" r:id="rId69"/>
    <p:sldId id="609" r:id="rId70"/>
    <p:sldId id="517" r:id="rId71"/>
    <p:sldId id="518" r:id="rId72"/>
    <p:sldId id="494" r:id="rId73"/>
    <p:sldId id="495" r:id="rId74"/>
    <p:sldId id="497" r:id="rId75"/>
    <p:sldId id="498" r:id="rId76"/>
    <p:sldId id="50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50" r:id="rId85"/>
    <p:sldId id="651" r:id="rId86"/>
    <p:sldId id="652" r:id="rId87"/>
    <p:sldId id="653" r:id="rId88"/>
    <p:sldId id="654" r:id="rId89"/>
    <p:sldId id="507" r:id="rId90"/>
    <p:sldId id="521" r:id="rId91"/>
    <p:sldId id="509" r:id="rId92"/>
    <p:sldId id="510" r:id="rId93"/>
    <p:sldId id="523" r:id="rId94"/>
    <p:sldId id="678" r:id="rId9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7" d="100"/>
          <a:sy n="87" d="100"/>
        </p:scale>
        <p:origin x="155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430AE-3E45-4F6F-9D77-AE852EA9228D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AD1C5-BBCE-4940-B91D-6827AFC96A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725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53DF8-2154-4339-8E83-72DA75ED3496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D7D69-9CCC-468B-BD36-9FD6F51CC5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76977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5FB2CB-FE32-4DBF-B85B-B7E41904D33F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63BE07F-C859-4934-B858-879202D7C9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4" r:id="rId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Microsoft_Word_97_-_2003___22.doc"/><Relationship Id="rId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emf"/><Relationship Id="rId5" Type="http://schemas.openxmlformats.org/officeDocument/2006/relationships/oleObject" Target="../embeddings/Microsoft_Word_97_-_2003___23.doc"/><Relationship Id="rId4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emf"/><Relationship Id="rId11" Type="http://schemas.openxmlformats.org/officeDocument/2006/relationships/image" Target="../media/image28.emf"/><Relationship Id="rId5" Type="http://schemas.openxmlformats.org/officeDocument/2006/relationships/oleObject" Target="../embeddings/Microsoft_Word_97_-_2003___25.doc"/><Relationship Id="rId10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Word_97_-_2003___27.doc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2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0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3.emf"/><Relationship Id="rId5" Type="http://schemas.openxmlformats.org/officeDocument/2006/relationships/oleObject" Target="../embeddings/Microsoft_Word_97_-_2003___31.doc"/><Relationship Id="rId4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4.emf"/><Relationship Id="rId5" Type="http://schemas.openxmlformats.org/officeDocument/2006/relationships/oleObject" Target="../embeddings/Microsoft_Word_97_-_2003___32.doc"/><Relationship Id="rId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9.emf"/><Relationship Id="rId11" Type="http://schemas.openxmlformats.org/officeDocument/2006/relationships/image" Target="../media/image40.emf"/><Relationship Id="rId5" Type="http://schemas.openxmlformats.org/officeDocument/2006/relationships/oleObject" Target="../embeddings/Microsoft_Word_97_-_2003___37.doc"/><Relationship Id="rId10" Type="http://schemas.openxmlformats.org/officeDocument/2006/relationships/oleObject" Target="../embeddings/Microsoft_Word_97_-_2003___38.doc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3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__39.doc"/><Relationship Id="rId4" Type="http://schemas.openxmlformats.org/officeDocument/2006/relationships/oleObject" Target="../embeddings/oleObject3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Microsoft_Word_97_-_2003___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.doc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4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47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4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0.emf"/><Relationship Id="rId5" Type="http://schemas.openxmlformats.org/officeDocument/2006/relationships/oleObject" Target="../embeddings/Microsoft_Word_97_-_2003___48.doc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__49.doc"/><Relationship Id="rId4" Type="http://schemas.openxmlformats.org/officeDocument/2006/relationships/oleObject" Target="../embeddings/oleObject4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5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5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8.emf"/><Relationship Id="rId5" Type="http://schemas.openxmlformats.org/officeDocument/2006/relationships/oleObject" Target="../embeddings/Microsoft_Word_97_-_2003___56.doc"/><Relationship Id="rId4" Type="http://schemas.openxmlformats.org/officeDocument/2006/relationships/oleObject" Target="../embeddings/oleObject5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5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5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Word_97_-_2003___59.doc"/><Relationship Id="rId4" Type="http://schemas.openxmlformats.org/officeDocument/2006/relationships/oleObject" Target="../embeddings/oleObject5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60.doc"/><Relationship Id="rId4" Type="http://schemas.openxmlformats.org/officeDocument/2006/relationships/oleObject" Target="../embeddings/oleObject6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2.doc"/><Relationship Id="rId4" Type="http://schemas.openxmlformats.org/officeDocument/2006/relationships/oleObject" Target="../embeddings/oleObject6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63.doc"/><Relationship Id="rId4" Type="http://schemas.openxmlformats.org/officeDocument/2006/relationships/oleObject" Target="../embeddings/oleObject6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0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Microsoft_Word_97_-_2003___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.doc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Microsoft_Word_97_-_2003___6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4.doc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6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6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6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oleObject" Target="../embeddings/Microsoft_Word_97_-_2003___7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8.doc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6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Microsoft_Word_97_-_2003___7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1.doc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7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7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Microsoft_Word_97_-_2003___7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4.doc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7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Microsoft_Word_97_-_2003___7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7.doc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8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8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Microsoft_Word_97_-_2003___8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0.doc"/><Relationship Id="rId12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Microsoft_Word_97_-_2003___8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3.doc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88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Microsoft_Word_97_-_2003___8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6.doc"/><Relationship Id="rId12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9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92.emf"/><Relationship Id="rId5" Type="http://schemas.openxmlformats.org/officeDocument/2006/relationships/oleObject" Target="../embeddings/Microsoft_Word_97_-_2003___89.doc"/><Relationship Id="rId4" Type="http://schemas.openxmlformats.org/officeDocument/2006/relationships/oleObject" Target="../embeddings/oleObject8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Microsoft_Word_97_-_2003___1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.doc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93.emf"/><Relationship Id="rId5" Type="http://schemas.openxmlformats.org/officeDocument/2006/relationships/oleObject" Target="../embeddings/Microsoft_Word_97_-_2003___90.doc"/><Relationship Id="rId4" Type="http://schemas.openxmlformats.org/officeDocument/2006/relationships/oleObject" Target="../embeddings/oleObject90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94.emf"/><Relationship Id="rId5" Type="http://schemas.openxmlformats.org/officeDocument/2006/relationships/oleObject" Target="../embeddings/Microsoft_Word_97_-_2003___91.doc"/><Relationship Id="rId4" Type="http://schemas.openxmlformats.org/officeDocument/2006/relationships/oleObject" Target="../embeddings/oleObject9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96.emf"/><Relationship Id="rId11" Type="http://schemas.openxmlformats.org/officeDocument/2006/relationships/image" Target="../media/image97.emf"/><Relationship Id="rId5" Type="http://schemas.openxmlformats.org/officeDocument/2006/relationships/oleObject" Target="../embeddings/Microsoft_Word_97_-_2003___93.doc"/><Relationship Id="rId10" Type="http://schemas.openxmlformats.org/officeDocument/2006/relationships/oleObject" Target="../embeddings/Microsoft_Word_97_-_2003___94.doc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4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98.emf"/><Relationship Id="rId5" Type="http://schemas.openxmlformats.org/officeDocument/2006/relationships/oleObject" Target="../embeddings/Microsoft_Word_97_-_2003___95.doc"/><Relationship Id="rId4" Type="http://schemas.openxmlformats.org/officeDocument/2006/relationships/oleObject" Target="../embeddings/oleObject9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0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97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9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9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0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1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0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oleObject" Target="../embeddings/Microsoft_Word_97_-_2003___10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4.doc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05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09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Word_97_-_2003___107.doc"/><Relationship Id="rId4" Type="http://schemas.openxmlformats.org/officeDocument/2006/relationships/oleObject" Target="../embeddings/oleObject107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0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0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1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11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1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1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17.emf"/><Relationship Id="rId5" Type="http://schemas.openxmlformats.org/officeDocument/2006/relationships/oleObject" Target="../embeddings/Microsoft_Word_97_-_2003___114.doc"/><Relationship Id="rId4" Type="http://schemas.openxmlformats.org/officeDocument/2006/relationships/oleObject" Target="../embeddings/oleObject114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1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1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1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11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1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20.bin"/><Relationship Id="rId11" Type="http://schemas.openxmlformats.org/officeDocument/2006/relationships/image" Target="../media/image12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1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12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4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4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2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2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3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8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8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32.emf"/><Relationship Id="rId5" Type="http://schemas.openxmlformats.org/officeDocument/2006/relationships/oleObject" Target="../embeddings/Microsoft_Word_97_-_2003___129.doc"/><Relationship Id="rId4" Type="http://schemas.openxmlformats.org/officeDocument/2006/relationships/oleObject" Target="../embeddings/oleObject12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33.emf"/><Relationship Id="rId5" Type="http://schemas.openxmlformats.org/officeDocument/2006/relationships/oleObject" Target="../embeddings/Microsoft_Word_97_-_2003___130.doc"/><Relationship Id="rId4" Type="http://schemas.openxmlformats.org/officeDocument/2006/relationships/oleObject" Target="../embeddings/oleObject130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34.emf"/><Relationship Id="rId5" Type="http://schemas.openxmlformats.org/officeDocument/2006/relationships/oleObject" Target="../embeddings/Microsoft_Word_97_-_2003___131.doc"/><Relationship Id="rId4" Type="http://schemas.openxmlformats.org/officeDocument/2006/relationships/oleObject" Target="../embeddings/oleObject13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35.emf"/><Relationship Id="rId5" Type="http://schemas.openxmlformats.org/officeDocument/2006/relationships/oleObject" Target="../embeddings/Microsoft_Word_97_-_2003___132.doc"/><Relationship Id="rId4" Type="http://schemas.openxmlformats.org/officeDocument/2006/relationships/oleObject" Target="../embeddings/oleObject13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36.emf"/><Relationship Id="rId5" Type="http://schemas.openxmlformats.org/officeDocument/2006/relationships/oleObject" Target="../embeddings/Microsoft_Word_97_-_2003___133.doc"/><Relationship Id="rId4" Type="http://schemas.openxmlformats.org/officeDocument/2006/relationships/oleObject" Target="../embeddings/oleObject133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37.emf"/><Relationship Id="rId5" Type="http://schemas.openxmlformats.org/officeDocument/2006/relationships/oleObject" Target="../embeddings/Microsoft_Word_97_-_2003___134.doc"/><Relationship Id="rId4" Type="http://schemas.openxmlformats.org/officeDocument/2006/relationships/oleObject" Target="../embeddings/oleObject1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17638" y="3662363"/>
            <a:ext cx="6410325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8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　三角函数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的图像与性质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三角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恒等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变换与解三角形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31913" y="2997200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专题三　三角函数、三角恒等变换与解三角形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4575" y="2195513"/>
          <a:ext cx="70643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Document" r:id="rId7" imgW="7451377" imgH="1181189" progId="Word.Document.8">
                  <p:embed/>
                </p:oleObj>
              </mc:Choice>
              <mc:Fallback>
                <p:oleObj name="Document" r:id="rId7" imgW="745137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195513"/>
                        <a:ext cx="70643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419475"/>
          <a:ext cx="74358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Document" r:id="rId10" imgW="7718127" imgH="3368602" progId="Word.Document.8">
                  <p:embed/>
                </p:oleObj>
              </mc:Choice>
              <mc:Fallback>
                <p:oleObj name="Document" r:id="rId10" imgW="7718127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419475"/>
                        <a:ext cx="743585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42988" y="1522413"/>
          <a:ext cx="7372350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Document" r:id="rId5" imgW="7668666" imgH="5759076" progId="Word.Document.8">
                  <p:embed/>
                </p:oleObj>
              </mc:Choice>
              <mc:Fallback>
                <p:oleObj name="Document" r:id="rId5" imgW="7668666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22413"/>
                        <a:ext cx="7372350" cy="552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4213" y="1052513"/>
          <a:ext cx="7512050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Document" r:id="rId5" imgW="7825403" imgH="5759419" progId="Word.Document.8">
                  <p:embed/>
                </p:oleObj>
              </mc:Choice>
              <mc:Fallback>
                <p:oleObj name="Document" r:id="rId5" imgW="782540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52513"/>
                        <a:ext cx="7512050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3000" y="1200150"/>
          <a:ext cx="7154863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7" imgW="7653329" imgH="4953000" progId="Word.Document.8">
                  <p:embed/>
                </p:oleObj>
              </mc:Choice>
              <mc:Fallback>
                <p:oleObj name="Document" r:id="rId7" imgW="7653329" imgH="49530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00150"/>
                        <a:ext cx="7154863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20775" y="982663"/>
          <a:ext cx="7315200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Document" r:id="rId5" imgW="7620931" imgH="4808636" progId="Word.Document.8">
                  <p:embed/>
                </p:oleObj>
              </mc:Choice>
              <mc:Fallback>
                <p:oleObj name="Document" r:id="rId5" imgW="762093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982663"/>
                        <a:ext cx="7315200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3138" y="1562100"/>
          <a:ext cx="761047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Document" r:id="rId10" imgW="7611571" imgH="4953000" progId="Word.Document.8">
                  <p:embed/>
                </p:oleObj>
              </mc:Choice>
              <mc:Fallback>
                <p:oleObj name="Document" r:id="rId10" imgW="7611571" imgH="49530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562100"/>
                        <a:ext cx="7610475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04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58850" y="1052513"/>
          <a:ext cx="7500938" cy="600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7" imgW="7812804" imgH="6267752" progId="Word.Document.8">
                  <p:embed/>
                </p:oleObj>
              </mc:Choice>
              <mc:Fallback>
                <p:oleObj name="Document" r:id="rId7" imgW="781280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52513"/>
                        <a:ext cx="7500938" cy="600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1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6425" y="1246188"/>
          <a:ext cx="6731000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Document" r:id="rId7" imgW="7013272" imgH="4224342" progId="Word.Document.8">
                  <p:embed/>
                </p:oleObj>
              </mc:Choice>
              <mc:Fallback>
                <p:oleObj name="Document" r:id="rId7" imgW="7013272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246188"/>
                        <a:ext cx="6731000" cy="404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25538" y="1973263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Document" r:id="rId10" imgW="7792285" imgH="5942304" progId="Word.Document.8">
                  <p:embed/>
                </p:oleObj>
              </mc:Choice>
              <mc:Fallback>
                <p:oleObj name="Document" r:id="rId10" imgW="779228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973263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98550" y="1341438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1341438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258888" y="1700213"/>
          <a:ext cx="6913562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Document" r:id="rId5" imgW="7763846" imgH="8263280" progId="Word.Document.8">
                  <p:embed/>
                </p:oleObj>
              </mc:Choice>
              <mc:Fallback>
                <p:oleObj name="Document" r:id="rId5" imgW="7763846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6913562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三角函数的图像与性质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246937" cy="740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ocument" r:id="rId7" imgW="7552893" imgH="7726507" progId="Word.Document.8">
                  <p:embed/>
                </p:oleObj>
              </mc:Choice>
              <mc:Fallback>
                <p:oleObj name="Document" r:id="rId7" imgW="7552893" imgH="77265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246937" cy="740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412875"/>
          <a:ext cx="7246937" cy="740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Document" r:id="rId7" imgW="7552893" imgH="7726507" progId="Word.Document.8">
                  <p:embed/>
                </p:oleObj>
              </mc:Choice>
              <mc:Fallback>
                <p:oleObj name="Document" r:id="rId7" imgW="7552893" imgH="77265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246937" cy="740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15200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Document" r:id="rId5" imgW="7620931" imgH="3672089" progId="Word.Document.8">
                  <p:embed/>
                </p:oleObj>
              </mc:Choice>
              <mc:Fallback>
                <p:oleObj name="Document" r:id="rId5" imgW="762093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15200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76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73238"/>
          <a:ext cx="7258050" cy="566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Document" r:id="rId7" imgW="7569452" imgH="5916743" progId="Word.Document.8">
                  <p:embed/>
                </p:oleObj>
              </mc:Choice>
              <mc:Fallback>
                <p:oleObj name="Document" r:id="rId7" imgW="7569452" imgH="591674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7258050" cy="566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479550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479550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7613" y="2551113"/>
          <a:ext cx="7315200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Document" r:id="rId10" imgW="7624890" imgH="4149820" progId="Word.Document.8">
                  <p:embed/>
                </p:oleObj>
              </mc:Choice>
              <mc:Fallback>
                <p:oleObj name="Document" r:id="rId10" imgW="762489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2551113"/>
                        <a:ext cx="7315200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82663" y="1143000"/>
          <a:ext cx="7315200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Document" r:id="rId5" imgW="7918640" imgH="5915303" progId="Word.Document.8">
                  <p:embed/>
                </p:oleObj>
              </mc:Choice>
              <mc:Fallback>
                <p:oleObj name="Document" r:id="rId5" imgW="7918640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143000"/>
                        <a:ext cx="7315200" cy="546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07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6963" y="1063625"/>
          <a:ext cx="7292975" cy="771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Document" r:id="rId7" imgW="7796964" imgH="8250320" progId="Word.Document.8">
                  <p:embed/>
                </p:oleObj>
              </mc:Choice>
              <mc:Fallback>
                <p:oleObj name="Document" r:id="rId7" imgW="7796964" imgH="82503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1063625"/>
                        <a:ext cx="7292975" cy="771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73238"/>
          <a:ext cx="7154862" cy="771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7" imgW="7653329" imgH="8250320" progId="Word.Document.8">
                  <p:embed/>
                </p:oleObj>
              </mc:Choice>
              <mc:Fallback>
                <p:oleObj name="Document" r:id="rId7" imgW="7653329" imgH="82503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7154862" cy="771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7088" y="1341438"/>
          <a:ext cx="77597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Document" r:id="rId7" imgW="7758806" imgH="4582191" progId="Word.Document.8">
                  <p:embed/>
                </p:oleObj>
              </mc:Choice>
              <mc:Fallback>
                <p:oleObj name="Document" r:id="rId7" imgW="7758806" imgH="45821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41438"/>
                        <a:ext cx="7759700" cy="458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82663" y="903288"/>
          <a:ext cx="7578725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Document" r:id="rId7" imgW="7903521" imgH="5745379" progId="Word.Document.8">
                  <p:embed/>
                </p:oleObj>
              </mc:Choice>
              <mc:Fallback>
                <p:oleObj name="Document" r:id="rId7" imgW="790352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903288"/>
                        <a:ext cx="7578725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2213" y="1412875"/>
          <a:ext cx="719613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Document" r:id="rId7" imgW="7404938" imgH="2857749" progId="Word.Document.8">
                  <p:embed/>
                </p:oleObj>
              </mc:Choice>
              <mc:Fallback>
                <p:oleObj name="Document" r:id="rId7" imgW="740493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412875"/>
                        <a:ext cx="7196137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16013" y="3287713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7713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9350" y="4213225"/>
          <a:ext cx="7229475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13" imgW="7362100" imgH="2757667" progId="Word.Document.8">
                  <p:embed/>
                </p:oleObj>
              </mc:Choice>
              <mc:Fallback>
                <p:oleObj name="Document" r:id="rId13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213225"/>
                        <a:ext cx="7229475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2538" y="1970088"/>
          <a:ext cx="6889750" cy="318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7" imgW="7267783" imgH="3367162" progId="Word.Document.8">
                  <p:embed/>
                </p:oleObj>
              </mc:Choice>
              <mc:Fallback>
                <p:oleObj name="Document" r:id="rId7" imgW="726778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1970088"/>
                        <a:ext cx="6889750" cy="318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58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3950" y="1125538"/>
          <a:ext cx="7335838" cy="794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Document" r:id="rId7" imgW="7643970" imgH="8283801" progId="Word.Document.8">
                  <p:embed/>
                </p:oleObj>
              </mc:Choice>
              <mc:Fallback>
                <p:oleObj name="Document" r:id="rId7" imgW="7643970" imgH="82838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125538"/>
                        <a:ext cx="7335838" cy="794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68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3686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44600" y="1125538"/>
          <a:ext cx="7234238" cy="517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Document" r:id="rId7" imgW="7731447" imgH="5540534" progId="Word.Document.8">
                  <p:embed/>
                </p:oleObj>
              </mc:Choice>
              <mc:Fallback>
                <p:oleObj name="Document" r:id="rId7" imgW="7731447" imgH="554053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125538"/>
                        <a:ext cx="7234238" cy="517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1622425"/>
          <a:ext cx="7235825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Document" r:id="rId10" imgW="7741166" imgH="5540534" progId="Word.Document.8">
                  <p:embed/>
                </p:oleObj>
              </mc:Choice>
              <mc:Fallback>
                <p:oleObj name="Document" r:id="rId10" imgW="7741166" imgH="554053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2425"/>
                        <a:ext cx="7235825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609725"/>
          <a:ext cx="7359650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Document" r:id="rId5" imgW="7763846" imgH="6458196" progId="Word.Document.8">
                  <p:embed/>
                </p:oleObj>
              </mc:Choice>
              <mc:Fallback>
                <p:oleObj name="Document" r:id="rId5" imgW="7763846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09725"/>
                        <a:ext cx="7359650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890588"/>
          <a:ext cx="724693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Document" r:id="rId7" imgW="7552893" imgH="5745739" progId="Word.Document.8">
                  <p:embed/>
                </p:oleObj>
              </mc:Choice>
              <mc:Fallback>
                <p:oleObj name="Document" r:id="rId7" imgW="7552893" imgH="57457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90588"/>
                        <a:ext cx="724693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08088" y="1273175"/>
          <a:ext cx="7250112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Document" r:id="rId7" imgW="7552893" imgH="5045162" progId="Word.Document.8">
                  <p:embed/>
                </p:oleObj>
              </mc:Choice>
              <mc:Fallback>
                <p:oleObj name="Document" r:id="rId7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273175"/>
                        <a:ext cx="7250112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04088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Document" r:id="rId5" imgW="7611571" imgH="3672089" progId="Word.Document.8">
                  <p:embed/>
                </p:oleObj>
              </mc:Choice>
              <mc:Fallback>
                <p:oleObj name="Document" r:id="rId5" imgW="761157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04088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30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2200" y="1412875"/>
          <a:ext cx="7612063" cy="645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Document" r:id="rId7" imgW="7937719" imgH="6735763" progId="Word.Document.8">
                  <p:embed/>
                </p:oleObj>
              </mc:Choice>
              <mc:Fallback>
                <p:oleObj name="Document" r:id="rId7" imgW="7937719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12875"/>
                        <a:ext cx="7612063" cy="645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116013" y="1484313"/>
          <a:ext cx="7473950" cy="701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Document" r:id="rId7" imgW="7605811" imgH="7132853" progId="Word.Document.8">
                  <p:embed/>
                </p:oleObj>
              </mc:Choice>
              <mc:Fallback>
                <p:oleObj name="Document" r:id="rId7" imgW="760581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73950" cy="701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55688" y="1481138"/>
          <a:ext cx="726122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Document" r:id="rId7" imgW="7471896" imgH="2857749" progId="Word.Document.8">
                  <p:embed/>
                </p:oleObj>
              </mc:Choice>
              <mc:Fallback>
                <p:oleObj name="Document" r:id="rId7" imgW="747189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481138"/>
                        <a:ext cx="726122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90600" y="31464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464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4016375"/>
          <a:ext cx="7162800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Document" r:id="rId13" imgW="7461456" imgH="2765587" progId="Word.Document.8">
                  <p:embed/>
                </p:oleObj>
              </mc:Choice>
              <mc:Fallback>
                <p:oleObj name="Document" r:id="rId13" imgW="7461456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4016375"/>
                        <a:ext cx="7162800" cy="264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69671" name="Object 3"/>
          <p:cNvGraphicFramePr>
            <a:graphicFrameLocks noChangeAspect="1"/>
          </p:cNvGraphicFramePr>
          <p:nvPr/>
        </p:nvGraphicFramePr>
        <p:xfrm>
          <a:off x="1123950" y="1255713"/>
          <a:ext cx="7554913" cy="708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Document" r:id="rId7" imgW="7605811" imgH="7132853" progId="Word.Document.8">
                  <p:embed/>
                </p:oleObj>
              </mc:Choice>
              <mc:Fallback>
                <p:oleObj name="Document" r:id="rId7" imgW="760581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255713"/>
                        <a:ext cx="7554913" cy="708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3625" y="2136775"/>
          <a:ext cx="72009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Document" r:id="rId5" imgW="7601851" imgH="3672089" progId="Word.Document.8">
                  <p:embed/>
                </p:oleObj>
              </mc:Choice>
              <mc:Fallback>
                <p:oleObj name="Document" r:id="rId5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2136775"/>
                        <a:ext cx="72009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7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73238"/>
          <a:ext cx="7261225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7" imgW="7569452" imgH="6512198" progId="Word.Document.8">
                  <p:embed/>
                </p:oleObj>
              </mc:Choice>
              <mc:Fallback>
                <p:oleObj name="Document" r:id="rId7" imgW="7569452" imgH="651219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7261225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22325"/>
          <a:ext cx="7704137" cy="608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Document" r:id="rId7" imgW="8032396" imgH="6340473" progId="Word.Document.8">
                  <p:embed/>
                </p:oleObj>
              </mc:Choice>
              <mc:Fallback>
                <p:oleObj name="Document" r:id="rId7" imgW="8032396" imgH="634047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22325"/>
                        <a:ext cx="7704137" cy="608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50938" y="2349500"/>
          <a:ext cx="7032625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Document" r:id="rId5" imgW="7504655" imgH="5547014" progId="Word.Document.8">
                  <p:embed/>
                </p:oleObj>
              </mc:Choice>
              <mc:Fallback>
                <p:oleObj name="Document" r:id="rId5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349500"/>
                        <a:ext cx="7032625" cy="519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49158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920750"/>
            <a:ext cx="7920038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42988" y="1811338"/>
          <a:ext cx="7402512" cy="359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Document" r:id="rId5" imgW="7811004" imgH="4160621" progId="Word.Document.8">
                  <p:embed/>
                </p:oleObj>
              </mc:Choice>
              <mc:Fallback>
                <p:oleObj name="Document" r:id="rId5" imgW="7811004" imgH="41606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11338"/>
                        <a:ext cx="7402512" cy="359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81088" y="1484313"/>
          <a:ext cx="7523162" cy="791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Document" r:id="rId5" imgW="7797684" imgH="8347162" progId="Word.Document.8">
                  <p:embed/>
                </p:oleObj>
              </mc:Choice>
              <mc:Fallback>
                <p:oleObj name="Document" r:id="rId5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484313"/>
                        <a:ext cx="7523162" cy="791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66775" y="1341438"/>
          <a:ext cx="773747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Document" r:id="rId5" imgW="8167031" imgH="8518886" progId="Word.Document.8">
                  <p:embed/>
                </p:oleObj>
              </mc:Choice>
              <mc:Fallback>
                <p:oleObj name="Document" r:id="rId5" imgW="8167031" imgH="85188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341438"/>
                        <a:ext cx="773747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530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4313"/>
          <a:ext cx="773747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Document" r:id="rId5" imgW="8167031" imgH="8518886" progId="Word.Document.8">
                  <p:embed/>
                </p:oleObj>
              </mc:Choice>
              <mc:Fallback>
                <p:oleObj name="Document" r:id="rId5" imgW="8167031" imgH="85188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73747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三角恒等变换与解三角形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632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632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96975"/>
          <a:ext cx="7065963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96975"/>
                        <a:ext cx="7065963" cy="280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50913" y="2997200"/>
          <a:ext cx="41259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10" imgW="4348372" imgH="791972" progId="Word.Document.8">
                  <p:embed/>
                </p:oleObj>
              </mc:Choice>
              <mc:Fallback>
                <p:oleObj name="Document" r:id="rId10" imgW="4348372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997200"/>
                        <a:ext cx="41259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933825"/>
          <a:ext cx="744537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13" imgW="7757006" imgH="2179853" progId="Word.Document.8">
                  <p:embed/>
                </p:oleObj>
              </mc:Choice>
              <mc:Fallback>
                <p:oleObj name="Document" r:id="rId13" imgW="7757006" imgH="2179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933825"/>
                        <a:ext cx="7445375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960438"/>
          <a:ext cx="7294563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Document" r:id="rId7" imgW="7461096" imgH="2857749" progId="Word.Document.8">
                  <p:embed/>
                </p:oleObj>
              </mc:Choice>
              <mc:Fallback>
                <p:oleObj name="Document" r:id="rId7" imgW="746109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960438"/>
                        <a:ext cx="7294563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6313" y="3357563"/>
          <a:ext cx="38290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Document" r:id="rId10" imgW="3988527" imgH="791972" progId="Word.Document.8">
                  <p:embed/>
                </p:oleObj>
              </mc:Choice>
              <mc:Fallback>
                <p:oleObj name="Document" r:id="rId10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357563"/>
                        <a:ext cx="38290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0300" y="3713163"/>
          <a:ext cx="7464425" cy="622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Document" r:id="rId13" imgW="7588532" imgH="6340473" progId="Word.Document.8">
                  <p:embed/>
                </p:oleObj>
              </mc:Choice>
              <mc:Fallback>
                <p:oleObj name="Document" r:id="rId13" imgW="7588532" imgH="63404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3713163"/>
                        <a:ext cx="7464425" cy="622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31913" y="1341438"/>
          <a:ext cx="7464425" cy="622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Document" r:id="rId7" imgW="7588532" imgH="6340473" progId="Word.Document.8">
                  <p:embed/>
                </p:oleObj>
              </mc:Choice>
              <mc:Fallback>
                <p:oleObj name="Document" r:id="rId7" imgW="7588532" imgH="63404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41438"/>
                        <a:ext cx="7464425" cy="622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120775"/>
          <a:ext cx="7065963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Document" r:id="rId7" imgW="7282543" imgH="2857749" progId="Word.Document.8">
                  <p:embed/>
                </p:oleObj>
              </mc:Choice>
              <mc:Fallback>
                <p:oleObj name="Document" r:id="rId7" imgW="7282543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0775"/>
                        <a:ext cx="7065963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20775" y="2708275"/>
          <a:ext cx="2754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5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708275"/>
                        <a:ext cx="27543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54113" y="3598863"/>
          <a:ext cx="6989762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Document" r:id="rId13" imgW="7281463" imgH="3170237" progId="Word.Document.8">
                  <p:embed/>
                </p:oleObj>
              </mc:Choice>
              <mc:Fallback>
                <p:oleObj name="Document" r:id="rId13" imgW="7281463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598863"/>
                        <a:ext cx="6989762" cy="303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196975"/>
          <a:ext cx="6999288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Document" r:id="rId7" imgW="7208385" imgH="2902030" progId="Word.Document.8">
                  <p:embed/>
                </p:oleObj>
              </mc:Choice>
              <mc:Fallback>
                <p:oleObj name="Document" r:id="rId7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6999288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70225"/>
          <a:ext cx="2797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70225"/>
                        <a:ext cx="279717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3929063"/>
          <a:ext cx="73152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Document" r:id="rId13" imgW="7629210" imgH="2179853" progId="Word.Document.8">
                  <p:embed/>
                </p:oleObj>
              </mc:Choice>
              <mc:Fallback>
                <p:oleObj name="Document" r:id="rId13" imgW="7629210" imgH="2179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29063"/>
                        <a:ext cx="73152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120775"/>
          <a:ext cx="7042150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Document" r:id="rId7" imgW="7338341" imgH="1971768" progId="Word.Document.8">
                  <p:embed/>
                </p:oleObj>
              </mc:Choice>
              <mc:Fallback>
                <p:oleObj name="Document" r:id="rId7" imgW="7338341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120775"/>
                        <a:ext cx="7042150" cy="188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924175"/>
          <a:ext cx="27971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24175"/>
                        <a:ext cx="27971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27088" y="3789363"/>
          <a:ext cx="7413625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Document" r:id="rId13" imgW="7547853" imgH="2757667" progId="Word.Document.8">
                  <p:embed/>
                </p:oleObj>
              </mc:Choice>
              <mc:Fallback>
                <p:oleObj name="Document" r:id="rId13" imgW="7547853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89363"/>
                        <a:ext cx="7413625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47738" y="1273175"/>
          <a:ext cx="743426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7" imgW="8041396" imgH="2022529" progId="Word.Document.8">
                  <p:embed/>
                </p:oleObj>
              </mc:Choice>
              <mc:Fallback>
                <p:oleObj name="Document" r:id="rId7" imgW="8041396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273175"/>
                        <a:ext cx="7434262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87425" y="2765425"/>
          <a:ext cx="27209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765425"/>
                        <a:ext cx="272097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9488" y="3756025"/>
          <a:ext cx="7608887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13" imgW="7840523" imgH="3753091" progId="Word.Document.8">
                  <p:embed/>
                </p:oleObj>
              </mc:Choice>
              <mc:Fallback>
                <p:oleObj name="Document" r:id="rId13" imgW="7840523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3756025"/>
                        <a:ext cx="7608887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73175"/>
          <a:ext cx="7218363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Document" r:id="rId7" imgW="7526974" imgH="2346537" progId="Word.Document.8">
                  <p:embed/>
                </p:oleObj>
              </mc:Choice>
              <mc:Fallback>
                <p:oleObj name="Document" r:id="rId7" imgW="752697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73175"/>
                        <a:ext cx="7218363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6488" y="2924175"/>
          <a:ext cx="4689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924175"/>
                        <a:ext cx="46894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3986213"/>
          <a:ext cx="7218363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Document" r:id="rId13" imgW="7439497" imgH="2755867" progId="Word.Document.8">
                  <p:embed/>
                </p:oleObj>
              </mc:Choice>
              <mc:Fallback>
                <p:oleObj name="Document" r:id="rId13" imgW="7439497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86213"/>
                        <a:ext cx="7218363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23938" y="1241425"/>
          <a:ext cx="7400925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" name="Document" r:id="rId7" imgW="8005037" imgH="2903470" progId="Word.Document.8">
                  <p:embed/>
                </p:oleObj>
              </mc:Choice>
              <mc:Fallback>
                <p:oleObj name="Document" r:id="rId7" imgW="8005037" imgH="290347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241425"/>
                        <a:ext cx="7400925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19188" y="297973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297973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71550" y="3578225"/>
          <a:ext cx="6937375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Document" r:id="rId13" imgW="7520494" imgH="3760291" progId="Word.Document.8">
                  <p:embed/>
                </p:oleObj>
              </mc:Choice>
              <mc:Fallback>
                <p:oleObj name="Document" r:id="rId13" imgW="7520494" imgH="37602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8225"/>
                        <a:ext cx="6937375" cy="346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69988" y="1196975"/>
          <a:ext cx="721836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7" imgW="7517614" imgH="4953000" progId="Word.Document.8">
                  <p:embed/>
                </p:oleObj>
              </mc:Choice>
              <mc:Fallback>
                <p:oleObj name="Document" r:id="rId7" imgW="7517614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1196975"/>
                        <a:ext cx="7218362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9975" y="29797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9797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12850" y="3536950"/>
          <a:ext cx="7132638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13" imgW="7429777" imgH="4953000" progId="Word.Document.8">
                  <p:embed/>
                </p:oleObj>
              </mc:Choice>
              <mc:Fallback>
                <p:oleObj name="Document" r:id="rId13" imgW="7429777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3536950"/>
                        <a:ext cx="7132638" cy="474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96950" y="2420938"/>
          <a:ext cx="7218363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7" name="Document" r:id="rId5" imgW="7504936" imgH="4952705" progId="Word.Document.8">
                  <p:embed/>
                </p:oleObj>
              </mc:Choice>
              <mc:Fallback>
                <p:oleObj name="Document" r:id="rId5" imgW="7504936" imgH="49527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2420938"/>
                        <a:ext cx="7218363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41438"/>
          <a:ext cx="7173913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7" imgW="7483775" imgH="1971768" progId="Word.Document.8">
                  <p:embed/>
                </p:oleObj>
              </mc:Choice>
              <mc:Fallback>
                <p:oleObj name="Document" r:id="rId7" imgW="7483775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41438"/>
                        <a:ext cx="7173913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69975" y="2835275"/>
          <a:ext cx="63087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10" imgW="5551724" imgH="792379" progId="Word.Document.8">
                  <p:embed/>
                </p:oleObj>
              </mc:Choice>
              <mc:Fallback>
                <p:oleObj name="Document" r:id="rId10" imgW="5551724" imgH="792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835275"/>
                        <a:ext cx="63087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2025" y="391953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91953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827088" y="1341438"/>
          <a:ext cx="721836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0" name="Document" r:id="rId5" imgW="7502417" imgH="4952705" progId="Word.Document.8">
                  <p:embed/>
                </p:oleObj>
              </mc:Choice>
              <mc:Fallback>
                <p:oleObj name="Document" r:id="rId5" imgW="7502417" imgH="49527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41438"/>
                        <a:ext cx="7218362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65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500938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Document" r:id="rId5" imgW="7816044" imgH="5759419" progId="Word.Document.8">
                  <p:embed/>
                </p:oleObj>
              </mc:Choice>
              <mc:Fallback>
                <p:oleObj name="Document" r:id="rId5" imgW="781604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500938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75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403350" y="1517650"/>
          <a:ext cx="7200900" cy="510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0" name="Document" r:id="rId7" imgW="7502855" imgH="5334249" progId="Word.Document.8">
                  <p:embed/>
                </p:oleObj>
              </mc:Choice>
              <mc:Fallback>
                <p:oleObj name="Document" r:id="rId7" imgW="7502855" imgH="5334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517650"/>
                        <a:ext cx="7200900" cy="510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86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077913"/>
          <a:ext cx="7402512" cy="73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Document" r:id="rId5" imgW="7813524" imgH="7726507" progId="Word.Document.8">
                  <p:embed/>
                </p:oleObj>
              </mc:Choice>
              <mc:Fallback>
                <p:oleObj name="Document" r:id="rId5" imgW="781352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077913"/>
                        <a:ext cx="7402512" cy="732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981075"/>
          <a:ext cx="46640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46640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96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20938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06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52513"/>
          <a:ext cx="7196138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Document" r:id="rId7" imgW="7502855" imgH="4240183" progId="Word.Document.8">
                  <p:embed/>
                </p:oleObj>
              </mc:Choice>
              <mc:Fallback>
                <p:oleObj name="Document" r:id="rId7" imgW="7502855" imgH="4240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2513"/>
                        <a:ext cx="7196138" cy="405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965200" y="4589463"/>
          <a:ext cx="669766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Document" r:id="rId10" imgW="7101109" imgH="1106667" progId="Word.Document.8">
                  <p:embed/>
                </p:oleObj>
              </mc:Choice>
              <mc:Fallback>
                <p:oleObj name="Document" r:id="rId10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589463"/>
                        <a:ext cx="669766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16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27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314450"/>
          <a:ext cx="7212013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Document" r:id="rId7" imgW="7713087" imgH="5669057" progId="Word.Document.8">
                  <p:embed/>
                </p:oleObj>
              </mc:Choice>
              <mc:Fallback>
                <p:oleObj name="Document" r:id="rId7" imgW="7713087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4450"/>
                        <a:ext cx="7212013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68425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68425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723900" y="5229225"/>
          <a:ext cx="66405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7" name="Document" r:id="rId10" imgW="7101109" imgH="1106667" progId="Word.Document.8">
                  <p:embed/>
                </p:oleObj>
              </mc:Choice>
              <mc:Fallback>
                <p:oleObj name="Document" r:id="rId10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229225"/>
                        <a:ext cx="664051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47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55688" y="1052513"/>
          <a:ext cx="7532687" cy="682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Document" r:id="rId7" imgW="7847003" imgH="7120252" progId="Word.Document.8">
                  <p:embed/>
                </p:oleObj>
              </mc:Choice>
              <mc:Fallback>
                <p:oleObj name="Document" r:id="rId7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052513"/>
                        <a:ext cx="7532687" cy="682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12875"/>
          <a:ext cx="7446963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Document" r:id="rId7" imgW="8045716" imgH="5456292" progId="Word.Document.8">
                  <p:embed/>
                </p:oleObj>
              </mc:Choice>
              <mc:Fallback>
                <p:oleObj name="Document" r:id="rId7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12875"/>
                        <a:ext cx="7446963" cy="504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68375" y="2497138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497138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9813" y="3236913"/>
          <a:ext cx="7558087" cy="376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Document" r:id="rId13" imgW="7558653" imgH="3764251" progId="Word.Document.8">
                  <p:embed/>
                </p:oleObj>
              </mc:Choice>
              <mc:Fallback>
                <p:oleObj name="Document" r:id="rId13" imgW="755865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3236913"/>
                        <a:ext cx="7558087" cy="376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57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64425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Document" r:id="rId7" imgW="7786165" imgH="7132853" progId="Word.Document.8">
                  <p:embed/>
                </p:oleObj>
              </mc:Choice>
              <mc:Fallback>
                <p:oleObj name="Document" r:id="rId7" imgW="778616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64425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28688" y="736600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736600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611188" y="2205038"/>
          <a:ext cx="66405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Document" r:id="rId10" imgW="7101109" imgH="1106667" progId="Word.Document.8">
                  <p:embed/>
                </p:oleObj>
              </mc:Choice>
              <mc:Fallback>
                <p:oleObj name="Document" r:id="rId10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66405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165225" y="2901950"/>
          <a:ext cx="6554788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2" name="Document" r:id="rId13" imgW="7101109" imgH="4160621" progId="Word.Document.8">
                  <p:embed/>
                </p:oleObj>
              </mc:Choice>
              <mc:Fallback>
                <p:oleObj name="Document" r:id="rId13" imgW="7101109" imgH="41606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901950"/>
                        <a:ext cx="6554788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00213"/>
          <a:ext cx="7445375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0" name="Document" r:id="rId5" imgW="7765645" imgH="5915303" progId="Word.Document.8">
                  <p:embed/>
                </p:oleObj>
              </mc:Choice>
              <mc:Fallback>
                <p:oleObj name="Document" r:id="rId5" imgW="7765645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45375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627188"/>
          <a:ext cx="7212013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Document" r:id="rId7" imgW="7613371" imgH="6537398" progId="Word.Document.8">
                  <p:embed/>
                </p:oleObj>
              </mc:Choice>
              <mc:Fallback>
                <p:oleObj name="Document" r:id="rId7" imgW="7613371" imgH="65373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7188"/>
                        <a:ext cx="7212013" cy="619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14216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7" imgW="7622730" imgH="4168901" progId="Word.Document.8">
                  <p:embed/>
                </p:oleObj>
              </mc:Choice>
              <mc:Fallback>
                <p:oleObj name="Document" r:id="rId7" imgW="762273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14216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7488"/>
          <a:ext cx="7337425" cy="424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Document" r:id="rId7" imgW="7653329" imgH="4424507" progId="Word.Document.8">
                  <p:embed/>
                </p:oleObj>
              </mc:Choice>
              <mc:Fallback>
                <p:oleObj name="Document" r:id="rId7" imgW="765332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7488"/>
                        <a:ext cx="7337425" cy="424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696913" y="5456238"/>
          <a:ext cx="66405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Document" r:id="rId10" imgW="7101109" imgH="1106667" progId="Word.Document.8">
                  <p:embed/>
                </p:oleObj>
              </mc:Choice>
              <mc:Fallback>
                <p:oleObj name="Document" r:id="rId10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5456238"/>
                        <a:ext cx="66405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7900" y="981075"/>
          <a:ext cx="7212013" cy="806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Document" r:id="rId7" imgW="7613371" imgH="8518886" progId="Word.Document.8">
                  <p:embed/>
                </p:oleObj>
              </mc:Choice>
              <mc:Fallback>
                <p:oleObj name="Document" r:id="rId7" imgW="761337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981075"/>
                        <a:ext cx="7212013" cy="806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25538"/>
          <a:ext cx="7212012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Document" r:id="rId7" imgW="7613371" imgH="8518886" progId="Word.Document.8">
                  <p:embed/>
                </p:oleObj>
              </mc:Choice>
              <mc:Fallback>
                <p:oleObj name="Document" r:id="rId7" imgW="761337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212012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4866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5" imgW="7899921" imgH="5915303" progId="Word.Document.8">
                  <p:embed/>
                </p:oleObj>
              </mc:Choice>
              <mc:Fallback>
                <p:oleObj name="Document" r:id="rId5" imgW="7899921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48665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593850"/>
          <a:ext cx="7326313" cy="424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Document" r:id="rId7" imgW="7634250" imgH="4424507" progId="Word.Document.8">
                  <p:embed/>
                </p:oleObj>
              </mc:Choice>
              <mc:Fallback>
                <p:oleObj name="Document" r:id="rId7" imgW="7634250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93850"/>
                        <a:ext cx="7326313" cy="424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331913" y="3716338"/>
          <a:ext cx="7205662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Document" r:id="rId10" imgW="7569452" imgH="3970536" progId="Word.Document.8">
                  <p:embed/>
                </p:oleObj>
              </mc:Choice>
              <mc:Fallback>
                <p:oleObj name="Document" r:id="rId10" imgW="7569452" imgH="39705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7205662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50925"/>
          <a:ext cx="7005638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Document" r:id="rId7" imgW="7400618" imgH="1892206" progId="Word.Document.8">
                  <p:embed/>
                </p:oleObj>
              </mc:Choice>
              <mc:Fallback>
                <p:oleObj name="Document" r:id="rId7" imgW="7400618" imgH="18922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0925"/>
                        <a:ext cx="7005638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68375" y="2497138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Document" r:id="rId10" imgW="2956490" imgH="792332" progId="Word.Document.8">
                  <p:embed/>
                </p:oleObj>
              </mc:Choice>
              <mc:Fallback>
                <p:oleObj name="Document" r:id="rId10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497138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68375" y="3644900"/>
          <a:ext cx="7558088" cy="37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Document" r:id="rId13" imgW="7558653" imgH="3763891" progId="Word.Document.8">
                  <p:embed/>
                </p:oleObj>
              </mc:Choice>
              <mc:Fallback>
                <p:oleObj name="Document" r:id="rId13" imgW="7558653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3644900"/>
                        <a:ext cx="7558088" cy="376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23938" y="836613"/>
          <a:ext cx="7165975" cy="637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Document" r:id="rId7" imgW="7569452" imgH="6735763" progId="Word.Document.8">
                  <p:embed/>
                </p:oleObj>
              </mc:Choice>
              <mc:Fallback>
                <p:oleObj name="Document" r:id="rId7" imgW="7569452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836613"/>
                        <a:ext cx="7165975" cy="637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131050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7" imgW="7613371" imgH="4168901" progId="Word.Document.8">
                  <p:embed/>
                </p:oleObj>
              </mc:Choice>
              <mc:Fallback>
                <p:oleObj name="Document" r:id="rId7" imgW="7613371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131050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0113" y="1147763"/>
          <a:ext cx="7643812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7" imgW="7643970" imgH="5320209" progId="Word.Document.8">
                  <p:embed/>
                </p:oleObj>
              </mc:Choice>
              <mc:Fallback>
                <p:oleObj name="Document" r:id="rId7" imgW="7643970" imgH="532020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47763"/>
                        <a:ext cx="7643812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1100" y="2133600"/>
          <a:ext cx="7207250" cy="544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133600"/>
                        <a:ext cx="7207250" cy="544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92213" y="1277938"/>
          <a:ext cx="7196137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Document" r:id="rId10" imgW="7558293" imgH="1800404" progId="Word.Document.8">
                  <p:embed/>
                </p:oleObj>
              </mc:Choice>
              <mc:Fallback>
                <p:oleObj name="Document" r:id="rId10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77938"/>
                        <a:ext cx="7196137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09688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09688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11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349500"/>
          <a:ext cx="7532687" cy="682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Document" r:id="rId7" imgW="7847003" imgH="7120252" progId="Word.Document.8">
                  <p:embed/>
                </p:oleObj>
              </mc:Choice>
              <mc:Fallback>
                <p:oleObj name="Document" r:id="rId7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49500"/>
                        <a:ext cx="7532687" cy="682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3625" y="1370013"/>
          <a:ext cx="7196138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Document" r:id="rId10" imgW="7558293" imgH="1800404" progId="Word.Document.8">
                  <p:embed/>
                </p:oleObj>
              </mc:Choice>
              <mc:Fallback>
                <p:oleObj name="Document" r:id="rId10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70013"/>
                        <a:ext cx="7196138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64425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7" imgW="7776445" imgH="7132853" progId="Word.Document.8">
                  <p:embed/>
                </p:oleObj>
              </mc:Choice>
              <mc:Fallback>
                <p:oleObj name="Document" r:id="rId7" imgW="777644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64425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52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28775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/>
      <p:bldP spid="9319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42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421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781300"/>
          <a:ext cx="7675563" cy="881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Document" r:id="rId7" imgW="7994957" imgH="9185622" progId="Word.Document.8">
                  <p:embed/>
                </p:oleObj>
              </mc:Choice>
              <mc:Fallback>
                <p:oleObj name="Document" r:id="rId7" imgW="7994957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675563" cy="881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1557338"/>
          <a:ext cx="7196138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7" name="Document" r:id="rId10" imgW="7558293" imgH="1800404" progId="Word.Document.8">
                  <p:embed/>
                </p:oleObj>
              </mc:Choice>
              <mc:Fallback>
                <p:oleObj name="Document" r:id="rId10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57338"/>
                        <a:ext cx="7196138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212850" y="2133600"/>
          <a:ext cx="7391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Document" r:id="rId5" imgW="7801284" imgH="5151725" progId="Word.Document.8">
                  <p:embed/>
                </p:oleObj>
              </mc:Choice>
              <mc:Fallback>
                <p:oleObj name="Document" r:id="rId5" imgW="780128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2133600"/>
                        <a:ext cx="73914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485900"/>
          <a:ext cx="6985000" cy="493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Document" r:id="rId7" imgW="7276783" imgH="5151365" progId="Word.Document.8">
                  <p:embed/>
                </p:oleObj>
              </mc:Choice>
              <mc:Fallback>
                <p:oleObj name="Document" r:id="rId7" imgW="7276783" imgH="515136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5900"/>
                        <a:ext cx="6985000" cy="493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8375" y="1052513"/>
          <a:ext cx="76358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Document" r:id="rId5" imgW="8168831" imgH="7619944" progId="Word.Document.8">
                  <p:embed/>
                </p:oleObj>
              </mc:Choice>
              <mc:Fallback>
                <p:oleObj name="Document" r:id="rId5" imgW="8168831" imgH="76199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52513"/>
                        <a:ext cx="76358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2663" y="1131888"/>
          <a:ext cx="73961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Document" r:id="rId5" imgW="7807044" imgH="5683458" progId="Word.Document.8">
                  <p:embed/>
                </p:oleObj>
              </mc:Choice>
              <mc:Fallback>
                <p:oleObj name="Document" r:id="rId5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131888"/>
                        <a:ext cx="73961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187450" y="642938"/>
          <a:ext cx="7261225" cy="81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Document" r:id="rId5" imgW="7753766" imgH="8717251" progId="Word.Document.8">
                  <p:embed/>
                </p:oleObj>
              </mc:Choice>
              <mc:Fallback>
                <p:oleObj name="Document" r:id="rId5" imgW="7753766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642938"/>
                        <a:ext cx="7261225" cy="81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74725" y="1412875"/>
          <a:ext cx="7759700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Document" r:id="rId5" imgW="8175311" imgH="7726507" progId="Word.Document.8">
                  <p:embed/>
                </p:oleObj>
              </mc:Choice>
              <mc:Fallback>
                <p:oleObj name="Document" r:id="rId5" imgW="8175311" imgH="772650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412875"/>
                        <a:ext cx="7759700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7425" y="1916113"/>
          <a:ext cx="7759700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7" name="Document" r:id="rId5" imgW="8175311" imgH="7726507" progId="Word.Document.8">
                  <p:embed/>
                </p:oleObj>
              </mc:Choice>
              <mc:Fallback>
                <p:oleObj name="Document" r:id="rId5" imgW="8175311" imgH="772650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916113"/>
                        <a:ext cx="7759700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789</Words>
  <Application>Microsoft Office PowerPoint</Application>
  <PresentationFormat>全屏显示(4:3)</PresentationFormat>
  <Paragraphs>287</Paragraphs>
  <Slides>94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黑体</vt:lpstr>
      <vt:lpstr>宋体</vt:lpstr>
      <vt:lpstr>幼圆</vt:lpstr>
      <vt:lpstr>Arial</vt:lpstr>
      <vt:lpstr>Calibri</vt:lpstr>
      <vt:lpstr>Times New Roman</vt:lpstr>
      <vt:lpstr>Office 主题​​</vt:lpstr>
      <vt:lpstr>Document</vt:lpstr>
      <vt:lpstr>PowerPoint 演示文稿</vt:lpstr>
      <vt:lpstr>PowerPoint 演示文稿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281</cp:revision>
  <dcterms:created xsi:type="dcterms:W3CDTF">2012-12-07T08:03:34Z</dcterms:created>
  <dcterms:modified xsi:type="dcterms:W3CDTF">2016-04-04T23:49:04Z</dcterms:modified>
</cp:coreProperties>
</file>